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F699E-8FFA-4794-900D-FC8E964BF1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1605-31A9-4FC4-89C8-D7ED9BE4B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Уголок живой природы как форма организации учебного процесса по биологии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заданий ухода за комнатными растениями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Полив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Опрыскивание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Мытьё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Рыхление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Подкормка.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Обрезка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Размножение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Перевалка и пересадка</a:t>
            </a:r>
          </a:p>
        </p:txBody>
      </p:sp>
      <p:pic>
        <p:nvPicPr>
          <p:cNvPr id="1026" name="Picture 2" descr="C:\Users\Мирон\Desktop\images-cms-image-000022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071678"/>
            <a:ext cx="506852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504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УЖП разрешено размещать животных: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dirty="0" smtClean="0"/>
              <a:t>попугайчики, хомяки, белки;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белки, </a:t>
            </a:r>
            <a:r>
              <a:rPr lang="ru-RU" sz="2400" dirty="0" smtClean="0"/>
              <a:t>морские свинки, еноты;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мыши, лемуры, морские свинки;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г) барсуки, хомяки, мыши.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Оптимальная площадь УЖП должна быть: 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12 – 15 м2;                           в) 18 –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21 м2;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15 – 18 м2;                          г) 20 – 25 м2.</a:t>
            </a:r>
          </a:p>
          <a:p>
            <a:pPr marL="0" indent="-457200">
              <a:buNone/>
            </a:pPr>
            <a:r>
              <a:rPr lang="ru-RU" sz="2400" dirty="0" smtClean="0"/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Наглядный и разносторонний материал живых экспонатов, способствующих лучшему усвоению учащимися школьной программы по природоведению, ботанике и зоологии – это …</a:t>
            </a:r>
          </a:p>
          <a:p>
            <a:pPr marL="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кабинет биологии                в) теплица</a:t>
            </a:r>
          </a:p>
          <a:p>
            <a:pPr marL="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УЖП                                     г) учебно-опытный участок</a:t>
            </a:r>
            <a:endParaRPr lang="ru-RU" sz="2400" dirty="0" smtClean="0"/>
          </a:p>
          <a:p>
            <a:pPr marL="457200" indent="-45720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64371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 развитие методики преподавания естествознания в конце 40-х годов  большой вклад внес известный педагог-натуралист</a:t>
            </a:r>
          </a:p>
          <a:p>
            <a:pPr mar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С.А. Павлович                                 в) А.Б.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Петрухин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В.Г. Астафьев                                  г)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А.П.Пинкевич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Как часто нужно проводить уборку в УЖП?</a:t>
            </a:r>
          </a:p>
          <a:p>
            <a:pPr mar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раз в неделю                в) ежедневно</a:t>
            </a:r>
          </a:p>
          <a:p>
            <a:pPr mar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 2-3 раза в неделю        г) животные сами убираются</a:t>
            </a:r>
          </a:p>
          <a:p>
            <a:pPr mar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Сопоставьте: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786190"/>
          <a:ext cx="8286808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3404"/>
                <a:gridCol w="41434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1) террариум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а) насекомые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2) аквариум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земноводные, пресмыкающихся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ru-RU" sz="2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инсектариум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в) птицы, млекопитающие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4) клетки и вольеры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г) 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моллюски, ракообразные, водные растения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 к тесту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– а, 2 – б, 3 – б, 4- а, 5 – в, 6 – 1б, 2г, 3а, 4в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 лекции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«УЖП»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История создания УЖП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 УЖП в общей системе форм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Виды УЖП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требования к организации УЖП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Функции УЖП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Примеры заданий ухода за комнатными растениями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142984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Уголок живой природы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небольшое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место в помещении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дошкольного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учреждения,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также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или организации,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украшенное растениями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 содержащимися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специально приспособленных клетках, террариумах и/или аквариумах небольших, зачастую декоративных животных.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Уголок живой природы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это наглядный и разносторонний материал живых экспонатов, способствующих лучшему усвоению учащимися школьной программы по природоведению, ботанике и зоологии.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969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Уголок живой природы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создания УЖП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5007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Одной из первых попыток рассмотреть вопросы преподавания естественных наук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школе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были лекции известного методиста и видного советского педагога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А.П.Пинкевича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прочитанные в 1918 г. на областных учительских курсах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Петрограде.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Пропагандируя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«принцип предметности» и биологический метод, автор предлагал проводить занятия непосредственно в природе.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методики преподавания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естествознания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 40-х годов  большой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вклад внес известный педагог-натуралист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С. А. Павлович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пропагандировал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организацию уголков живой природы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Великой отечественной войны почти при каждой школе возникают теплицы, пришкольные участки, уголки живой природы, под руководством учителей биологии.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организации учебного процесса по биологии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3116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2143116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Экскурсия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3429000"/>
            <a:ext cx="200026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Внеурочная работа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3286124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Внеклассные занятия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2143116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Домашняя работа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036613" y="1821645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536149" y="182164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822959" y="182085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7000892" y="235743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036215" y="2393149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643306" y="521495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УЖП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142976" y="3143248"/>
            <a:ext cx="2857520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5643570" y="4286256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572794" y="47855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Материальная база обучения биологии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2143116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Учебно-опытный участок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3116"/>
            <a:ext cx="2143140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Кабинет биологии с расположенными в нем средствами обучения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2143116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УЖП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285984" y="1428736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464049" y="1750207"/>
            <a:ext cx="6437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72132" y="1428736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уголков живой природы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2928934"/>
            <a:ext cx="292895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Инсектариум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3714752"/>
            <a:ext cx="292895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Террариум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4572008"/>
            <a:ext cx="292895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Аквариум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1357298"/>
            <a:ext cx="385765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Зоологический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357298"/>
            <a:ext cx="364333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Ботанический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5429264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Клетки или вольеры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964645" y="4179099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43438" y="400050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43438" y="321468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43438" y="500063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643438" y="5857892"/>
            <a:ext cx="10715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Мирон\Desktop\YFMSH_ntOD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928934"/>
            <a:ext cx="4392579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" name="Стрелка вниз 32"/>
          <p:cNvSpPr/>
          <p:nvPr/>
        </p:nvSpPr>
        <p:spPr>
          <a:xfrm>
            <a:off x="1928794" y="1142984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429388" y="1142984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требования к организации УЖП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учитывать возможность нормальной жизнедеятельности, роста и развития растений и животных;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ежедневно проводить уборку и др.;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постоянный ветеринарный надзор;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специального оборудования;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растения или животные  должны быть доступны для детей и не должны представлять опасности для окружающих;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оснастить этикетками и паспортами.</a:t>
            </a:r>
            <a:endParaRPr lang="ru-RU" dirty="0" smtClean="0">
              <a:solidFill>
                <a:srgbClr val="303F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УЖП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4292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у учащихся интереса к изучению жизни животных и растений;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навыкам лабораторных наблюдений, опытов, исследований;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навыков обработки и анализа собранного материала, умения делать выводы по накопленным фактическим данным;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объективному оцениванию и осознанию взаимосвязи человека с окружающей его природой.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привитие практических умений, трудовых навыков по уходу за животными и растениями;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у учащихся дисциплинированности, трудолюбия, ответственности за порученное дело, терпения, наблюдательности.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471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Уголок живой природы как форма организации учебного процесса по биологии</vt:lpstr>
      <vt:lpstr>План лекции</vt:lpstr>
      <vt:lpstr>Уголок живой природы</vt:lpstr>
      <vt:lpstr>История создания УЖП</vt:lpstr>
      <vt:lpstr>Формы организации учебного процесса по биологии</vt:lpstr>
      <vt:lpstr> Материальная база обучения биологии</vt:lpstr>
      <vt:lpstr>Виды уголков живой природы</vt:lpstr>
      <vt:lpstr>Основные требования к организации УЖП</vt:lpstr>
      <vt:lpstr>Функции УЖП</vt:lpstr>
      <vt:lpstr>Примеры заданий ухода за комнатными растениями</vt:lpstr>
      <vt:lpstr>Тест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Уголок живой природы как форма организации учебного процесса по биологии</dc:title>
  <dc:creator>Мирон</dc:creator>
  <cp:lastModifiedBy>Надежда</cp:lastModifiedBy>
  <cp:revision>62</cp:revision>
  <dcterms:created xsi:type="dcterms:W3CDTF">2015-10-07T10:03:33Z</dcterms:created>
  <dcterms:modified xsi:type="dcterms:W3CDTF">2023-02-04T10:08:38Z</dcterms:modified>
</cp:coreProperties>
</file>